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7" d="100"/>
          <a:sy n="67" d="100"/>
        </p:scale>
        <p:origin x="648"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A7CA2-3A84-400E-A49C-49DB3EC746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A94832-5771-495F-9913-C4EE7F37F3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C02CA30-7218-4048-8B4B-54657C8F0AF2}"/>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5" name="Footer Placeholder 4">
            <a:extLst>
              <a:ext uri="{FF2B5EF4-FFF2-40B4-BE49-F238E27FC236}">
                <a16:creationId xmlns:a16="http://schemas.microsoft.com/office/drawing/2014/main" id="{3E073261-5A35-4035-8F9F-25BEF0B4F9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350F8-53AE-4C81-8A2F-D9C3291E64CE}"/>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1773243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5EAB7-E9F7-448C-9E96-E6DCBDD307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84DDA5-1326-423F-8C17-9934EB12B13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D66EB3-15A5-4C67-B034-B73CED95527E}"/>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5" name="Footer Placeholder 4">
            <a:extLst>
              <a:ext uri="{FF2B5EF4-FFF2-40B4-BE49-F238E27FC236}">
                <a16:creationId xmlns:a16="http://schemas.microsoft.com/office/drawing/2014/main" id="{4DC3AD88-E522-4F9A-9EC4-87265A1A54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AB1117-3400-4639-AFAB-D9A1A35915B9}"/>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1935350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4CD7D3-9D03-4772-9622-D0C172821D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DB93209-7A34-45A8-9204-526D1034B16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008888-B369-4E8D-A50B-621B51514B8C}"/>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5" name="Footer Placeholder 4">
            <a:extLst>
              <a:ext uri="{FF2B5EF4-FFF2-40B4-BE49-F238E27FC236}">
                <a16:creationId xmlns:a16="http://schemas.microsoft.com/office/drawing/2014/main" id="{5303F592-F498-4354-8E7F-F22C19D020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D1706-D5E3-4917-A3D1-F7DFD5B9CFA5}"/>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73115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6A5B0-C104-4D30-8940-4503EBC6BA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49FB92-7D6E-4C54-8855-25453BC2335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69D59A-5214-4116-8EF5-B7F51E06C763}"/>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5" name="Footer Placeholder 4">
            <a:extLst>
              <a:ext uri="{FF2B5EF4-FFF2-40B4-BE49-F238E27FC236}">
                <a16:creationId xmlns:a16="http://schemas.microsoft.com/office/drawing/2014/main" id="{D4E08551-01E0-4D33-9979-3CEEB9AE51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6BDEA2-544F-41F3-8B3A-D6AC32F56018}"/>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327547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DD72F-8A7D-48AD-B2BE-CDFAED5144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BF54DF-2D42-4E62-BF07-5AC2CE3787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2114A8D-5676-43C2-8FB7-21296F6B757B}"/>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5" name="Footer Placeholder 4">
            <a:extLst>
              <a:ext uri="{FF2B5EF4-FFF2-40B4-BE49-F238E27FC236}">
                <a16:creationId xmlns:a16="http://schemas.microsoft.com/office/drawing/2014/main" id="{A3BC265F-8BC6-4C6C-A9D1-9A45EC1251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302BB5-66A6-4280-9C7F-278253E910CE}"/>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1969053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E8FF-D01A-4FFC-A763-96C30ADC38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0AE26C-081F-45B6-84D8-EBC814F760F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6FE71FD-B573-4EB4-A0FC-6D6D2779C74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20E3D4-F870-49E4-A3E7-F238B1B2A712}"/>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6" name="Footer Placeholder 5">
            <a:extLst>
              <a:ext uri="{FF2B5EF4-FFF2-40B4-BE49-F238E27FC236}">
                <a16:creationId xmlns:a16="http://schemas.microsoft.com/office/drawing/2014/main" id="{47283AB7-8A8C-4164-94F4-D987C82507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DB74B1-A3B9-4746-9F07-3DCB16D8CAFB}"/>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20410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F6799-AF3C-4C4C-97F6-B8200BF78E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221B02-C811-4239-80A8-A33F296E29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58FB3B1-8366-4F6C-A049-9B9BB265C24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E395F7-0115-402E-A326-4747A1B921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7CFACD6-169B-48EE-8B92-1F766E035A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5100DE-238D-4897-BB99-59167F6CCDA4}"/>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8" name="Footer Placeholder 7">
            <a:extLst>
              <a:ext uri="{FF2B5EF4-FFF2-40B4-BE49-F238E27FC236}">
                <a16:creationId xmlns:a16="http://schemas.microsoft.com/office/drawing/2014/main" id="{A58C81E2-D29C-4329-89D7-C3E0F2038C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C551A2-308E-4D04-B3E4-052CA87BD84D}"/>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638751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98DCE-64EF-4163-B1E6-40AED2FBCC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ADC0EA-E73D-4BD5-B8BF-86FB72A48BEA}"/>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4" name="Footer Placeholder 3">
            <a:extLst>
              <a:ext uri="{FF2B5EF4-FFF2-40B4-BE49-F238E27FC236}">
                <a16:creationId xmlns:a16="http://schemas.microsoft.com/office/drawing/2014/main" id="{21FC93A6-25E8-4340-97A7-49BDF8C2F14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3CB37F-94B6-4EE7-94E3-C98DAAC5975F}"/>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77479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F899D0-478E-4A32-9753-27B494C98533}"/>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3" name="Footer Placeholder 2">
            <a:extLst>
              <a:ext uri="{FF2B5EF4-FFF2-40B4-BE49-F238E27FC236}">
                <a16:creationId xmlns:a16="http://schemas.microsoft.com/office/drawing/2014/main" id="{6E043D5B-0441-4086-BBC2-86AE51290C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965FB9-151D-480A-8F31-9F5993745E1D}"/>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150861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5286A-A96C-4359-B775-034E671414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D98E4D-01BE-4E6A-854D-AC616852AC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EE9814-0CBB-4CDC-9632-7752BEB792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2BDB1E-1841-469D-980B-B574394DF9A4}"/>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6" name="Footer Placeholder 5">
            <a:extLst>
              <a:ext uri="{FF2B5EF4-FFF2-40B4-BE49-F238E27FC236}">
                <a16:creationId xmlns:a16="http://schemas.microsoft.com/office/drawing/2014/main" id="{46F996A4-455C-4F16-A923-CBBE12704C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3D5E30-C1CF-457D-BD0D-54F2C1BDA06F}"/>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38713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2BE06-344C-47D8-89B1-8F28DC9492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D1B9ED-8ECF-498F-AA2B-CACF80F7A1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F85B58-92B9-4371-99A3-4B3508D19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76746D-F87C-4158-B52C-5B0D47EF758E}"/>
              </a:ext>
            </a:extLst>
          </p:cNvPr>
          <p:cNvSpPr>
            <a:spLocks noGrp="1"/>
          </p:cNvSpPr>
          <p:nvPr>
            <p:ph type="dt" sz="half" idx="10"/>
          </p:nvPr>
        </p:nvSpPr>
        <p:spPr/>
        <p:txBody>
          <a:bodyPr/>
          <a:lstStyle/>
          <a:p>
            <a:fld id="{F83CBF52-0079-4C4D-8ED4-9532B3AA08A9}" type="datetimeFigureOut">
              <a:rPr lang="en-US" smtClean="0"/>
              <a:t>7/25/2022</a:t>
            </a:fld>
            <a:endParaRPr lang="en-US"/>
          </a:p>
        </p:txBody>
      </p:sp>
      <p:sp>
        <p:nvSpPr>
          <p:cNvPr id="6" name="Footer Placeholder 5">
            <a:extLst>
              <a:ext uri="{FF2B5EF4-FFF2-40B4-BE49-F238E27FC236}">
                <a16:creationId xmlns:a16="http://schemas.microsoft.com/office/drawing/2014/main" id="{817B362B-D932-4DE2-B511-FB0288D7E8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01E28D-421E-4BBC-890C-E546EB1E8AA1}"/>
              </a:ext>
            </a:extLst>
          </p:cNvPr>
          <p:cNvSpPr>
            <a:spLocks noGrp="1"/>
          </p:cNvSpPr>
          <p:nvPr>
            <p:ph type="sldNum" sz="quarter" idx="12"/>
          </p:nvPr>
        </p:nvSpPr>
        <p:spPr/>
        <p:txBody>
          <a:bodyPr/>
          <a:lstStyle/>
          <a:p>
            <a:fld id="{496A627B-747F-4AD9-B860-C784B356E258}" type="slidenum">
              <a:rPr lang="en-US" smtClean="0"/>
              <a:t>‹#›</a:t>
            </a:fld>
            <a:endParaRPr lang="en-US"/>
          </a:p>
        </p:txBody>
      </p:sp>
    </p:spTree>
    <p:extLst>
      <p:ext uri="{BB962C8B-B14F-4D97-AF65-F5344CB8AC3E}">
        <p14:creationId xmlns:p14="http://schemas.microsoft.com/office/powerpoint/2010/main" val="397820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B45DFB-5FCC-4BF1-BE71-9735E93D83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496973F-247F-4A2F-9C85-0A97789741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0000D7-FD28-4BE8-8F14-5978BEFA42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3CBF52-0079-4C4D-8ED4-9532B3AA08A9}" type="datetimeFigureOut">
              <a:rPr lang="en-US" smtClean="0"/>
              <a:t>7/25/2022</a:t>
            </a:fld>
            <a:endParaRPr lang="en-US"/>
          </a:p>
        </p:txBody>
      </p:sp>
      <p:sp>
        <p:nvSpPr>
          <p:cNvPr id="5" name="Footer Placeholder 4">
            <a:extLst>
              <a:ext uri="{FF2B5EF4-FFF2-40B4-BE49-F238E27FC236}">
                <a16:creationId xmlns:a16="http://schemas.microsoft.com/office/drawing/2014/main" id="{2B776D47-A036-44A2-8997-8A181C7602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5C0B75-57C2-43A6-82D6-9BB3363FE0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A627B-747F-4AD9-B860-C784B356E258}" type="slidenum">
              <a:rPr lang="en-US" smtClean="0"/>
              <a:t>‹#›</a:t>
            </a:fld>
            <a:endParaRPr lang="en-US"/>
          </a:p>
        </p:txBody>
      </p:sp>
    </p:spTree>
    <p:extLst>
      <p:ext uri="{BB962C8B-B14F-4D97-AF65-F5344CB8AC3E}">
        <p14:creationId xmlns:p14="http://schemas.microsoft.com/office/powerpoint/2010/main" val="346938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C8A1AB-4C4A-4C16-8097-4F000DE3066C}"/>
              </a:ext>
            </a:extLst>
          </p:cNvPr>
          <p:cNvSpPr>
            <a:spLocks noGrp="1"/>
          </p:cNvSpPr>
          <p:nvPr>
            <p:ph type="title"/>
          </p:nvPr>
        </p:nvSpPr>
        <p:spPr>
          <a:xfrm>
            <a:off x="838200" y="365125"/>
            <a:ext cx="10515600" cy="1674264"/>
          </a:xfrm>
        </p:spPr>
        <p:txBody>
          <a:bodyPr>
            <a:normAutofit fontScale="90000"/>
          </a:bodyPr>
          <a:lstStyle/>
          <a:p>
            <a:r>
              <a:rPr lang="en-US" dirty="0"/>
              <a:t>Your Name:</a:t>
            </a:r>
            <a:br>
              <a:rPr lang="en-US" dirty="0"/>
            </a:br>
            <a:r>
              <a:rPr lang="en-US" dirty="0"/>
              <a:t>Your Institution:</a:t>
            </a:r>
            <a:br>
              <a:rPr lang="en-US" dirty="0"/>
            </a:br>
            <a:r>
              <a:rPr lang="en-US" dirty="0"/>
              <a:t>Title of your project:</a:t>
            </a:r>
          </a:p>
        </p:txBody>
      </p:sp>
      <p:sp>
        <p:nvSpPr>
          <p:cNvPr id="5" name="Content Placeholder 4">
            <a:extLst>
              <a:ext uri="{FF2B5EF4-FFF2-40B4-BE49-F238E27FC236}">
                <a16:creationId xmlns:a16="http://schemas.microsoft.com/office/drawing/2014/main" id="{5F314A2F-F1A6-45E4-A452-F83AC761F060}"/>
              </a:ext>
            </a:extLst>
          </p:cNvPr>
          <p:cNvSpPr>
            <a:spLocks noGrp="1"/>
          </p:cNvSpPr>
          <p:nvPr>
            <p:ph idx="1"/>
          </p:nvPr>
        </p:nvSpPr>
        <p:spPr>
          <a:xfrm>
            <a:off x="838200" y="2576945"/>
            <a:ext cx="10515600" cy="4100946"/>
          </a:xfrm>
        </p:spPr>
        <p:txBody>
          <a:bodyPr/>
          <a:lstStyle/>
          <a:p>
            <a:r>
              <a:rPr lang="en-US" dirty="0"/>
              <a:t>Key point 1</a:t>
            </a:r>
          </a:p>
          <a:p>
            <a:r>
              <a:rPr lang="en-US" dirty="0"/>
              <a:t>Key point 2</a:t>
            </a:r>
          </a:p>
          <a:p>
            <a:r>
              <a:rPr lang="en-US" dirty="0"/>
              <a:t>Key point 3</a:t>
            </a:r>
          </a:p>
          <a:p>
            <a:r>
              <a:rPr lang="en-US" dirty="0"/>
              <a:t>Key point 4</a:t>
            </a:r>
          </a:p>
          <a:p>
            <a:r>
              <a:rPr lang="en-US" dirty="0"/>
              <a:t>Key point 5</a:t>
            </a:r>
          </a:p>
          <a:p>
            <a:pPr marL="0" indent="0">
              <a:buNone/>
            </a:pPr>
            <a:r>
              <a:rPr lang="en-US" dirty="0"/>
              <a:t>Or as many points up to five that stay within a five-minute time frame</a:t>
            </a:r>
          </a:p>
          <a:p>
            <a:pPr marL="0" indent="0">
              <a:buNone/>
            </a:pPr>
            <a:endParaRPr lang="en-US" dirty="0"/>
          </a:p>
        </p:txBody>
      </p:sp>
    </p:spTree>
    <p:extLst>
      <p:ext uri="{BB962C8B-B14F-4D97-AF65-F5344CB8AC3E}">
        <p14:creationId xmlns:p14="http://schemas.microsoft.com/office/powerpoint/2010/main" val="2352755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30D0B-7FFF-7F18-B2AA-00A54229940E}"/>
              </a:ext>
            </a:extLst>
          </p:cNvPr>
          <p:cNvSpPr>
            <a:spLocks noGrp="1"/>
          </p:cNvSpPr>
          <p:nvPr>
            <p:ph type="title"/>
          </p:nvPr>
        </p:nvSpPr>
        <p:spPr/>
        <p:txBody>
          <a:bodyPr/>
          <a:lstStyle/>
          <a:p>
            <a:r>
              <a:rPr lang="en-US" dirty="0"/>
              <a:t>Additional Slides if you like…</a:t>
            </a:r>
            <a:br>
              <a:rPr lang="en-US" dirty="0"/>
            </a:br>
            <a:r>
              <a:rPr lang="en-US" dirty="0"/>
              <a:t>(Just stay within your time frame)</a:t>
            </a:r>
          </a:p>
        </p:txBody>
      </p:sp>
    </p:spTree>
    <p:extLst>
      <p:ext uri="{BB962C8B-B14F-4D97-AF65-F5344CB8AC3E}">
        <p14:creationId xmlns:p14="http://schemas.microsoft.com/office/powerpoint/2010/main" val="3008085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30D0B-7FFF-7F18-B2AA-00A54229940E}"/>
              </a:ext>
            </a:extLst>
          </p:cNvPr>
          <p:cNvSpPr>
            <a:spLocks noGrp="1"/>
          </p:cNvSpPr>
          <p:nvPr>
            <p:ph type="title"/>
          </p:nvPr>
        </p:nvSpPr>
        <p:spPr/>
        <p:txBody>
          <a:bodyPr/>
          <a:lstStyle/>
          <a:p>
            <a:r>
              <a:rPr lang="en-US" dirty="0"/>
              <a:t>Additional Slides if you like…</a:t>
            </a:r>
            <a:br>
              <a:rPr lang="en-US" dirty="0"/>
            </a:br>
            <a:r>
              <a:rPr lang="en-US" dirty="0"/>
              <a:t>(Just stay within your time frame)</a:t>
            </a:r>
          </a:p>
        </p:txBody>
      </p:sp>
    </p:spTree>
    <p:extLst>
      <p:ext uri="{BB962C8B-B14F-4D97-AF65-F5344CB8AC3E}">
        <p14:creationId xmlns:p14="http://schemas.microsoft.com/office/powerpoint/2010/main" val="556295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1DF77-DA43-4D9F-A9F7-9D40EF2EC3B2}"/>
              </a:ext>
            </a:extLst>
          </p:cNvPr>
          <p:cNvSpPr>
            <a:spLocks noGrp="1"/>
          </p:cNvSpPr>
          <p:nvPr>
            <p:ph type="title"/>
          </p:nvPr>
        </p:nvSpPr>
        <p:spPr>
          <a:xfrm>
            <a:off x="838200" y="365125"/>
            <a:ext cx="10515600" cy="1460500"/>
          </a:xfrm>
        </p:spPr>
        <p:txBody>
          <a:bodyPr>
            <a:normAutofit fontScale="90000"/>
          </a:bodyPr>
          <a:lstStyle/>
          <a:p>
            <a:r>
              <a:rPr lang="en-US" dirty="0"/>
              <a:t>Plan for items to highlight or add for Q&amp;A…</a:t>
            </a:r>
            <a:br>
              <a:rPr lang="en-US" dirty="0"/>
            </a:br>
            <a:r>
              <a:rPr lang="en-US" dirty="0"/>
              <a:t>This slide is just for your private notes…</a:t>
            </a:r>
            <a:br>
              <a:rPr lang="en-US" dirty="0"/>
            </a:br>
            <a:r>
              <a:rPr lang="en-US" dirty="0"/>
              <a:t>Don’t submit to me…</a:t>
            </a:r>
          </a:p>
        </p:txBody>
      </p:sp>
      <p:sp>
        <p:nvSpPr>
          <p:cNvPr id="3" name="Content Placeholder 2">
            <a:extLst>
              <a:ext uri="{FF2B5EF4-FFF2-40B4-BE49-F238E27FC236}">
                <a16:creationId xmlns:a16="http://schemas.microsoft.com/office/drawing/2014/main" id="{8AA49121-EA5F-4E53-A454-9BCCAE627F6A}"/>
              </a:ext>
            </a:extLst>
          </p:cNvPr>
          <p:cNvSpPr>
            <a:spLocks noGrp="1"/>
          </p:cNvSpPr>
          <p:nvPr>
            <p:ph idx="1"/>
          </p:nvPr>
        </p:nvSpPr>
        <p:spPr>
          <a:xfrm>
            <a:off x="838200" y="2381249"/>
            <a:ext cx="10515600" cy="3795713"/>
          </a:xfrm>
        </p:spPr>
        <p:txBody>
          <a:bodyPr>
            <a:normAutofit/>
          </a:bodyPr>
          <a:lstStyle/>
          <a:p>
            <a:r>
              <a:rPr lang="en-US" dirty="0"/>
              <a:t>Please create a brief plan of additional key items that you would like to highlight to individuals in the audience during Q &amp; time.</a:t>
            </a:r>
          </a:p>
          <a:p>
            <a:r>
              <a:rPr lang="en-US" dirty="0"/>
              <a:t>Remember this is a time for you to shine and </a:t>
            </a:r>
            <a:r>
              <a:rPr lang="en-US" b="1" dirty="0"/>
              <a:t>have voice;</a:t>
            </a:r>
            <a:r>
              <a:rPr lang="en-US" dirty="0"/>
              <a:t> to show and to share with those who are providing funds for the OER faculty development projects. It is an opportunity to show that they are getting value for the dollars they are investing in release credits, system programs, software (such as Pressbooks), and other things you may feel we need for teaching and student success.</a:t>
            </a:r>
          </a:p>
          <a:p>
            <a:pPr marL="0" indent="0">
              <a:buNone/>
            </a:pPr>
            <a:endParaRPr lang="en-US" dirty="0"/>
          </a:p>
        </p:txBody>
      </p:sp>
    </p:spTree>
    <p:extLst>
      <p:ext uri="{BB962C8B-B14F-4D97-AF65-F5344CB8AC3E}">
        <p14:creationId xmlns:p14="http://schemas.microsoft.com/office/powerpoint/2010/main" val="28950669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200</Words>
  <Application>Microsoft Office PowerPoint</Application>
  <PresentationFormat>Widescreen</PresentationFormat>
  <Paragraphs>12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Your Name: Your Institution: Title of your project:</vt:lpstr>
      <vt:lpstr>Additional Slides if you like… (Just stay within your time frame)</vt:lpstr>
      <vt:lpstr>Additional Slides if you like… (Just stay within your time frame)</vt:lpstr>
      <vt:lpstr>Plan for items to highlight or add for Q&amp;A… This slide is just for your private notes… Don’t submit to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your project…</dc:title>
  <dc:creator>Karen Pikula</dc:creator>
  <cp:lastModifiedBy>karen Pikula</cp:lastModifiedBy>
  <cp:revision>12</cp:revision>
  <dcterms:created xsi:type="dcterms:W3CDTF">2018-03-16T16:50:52Z</dcterms:created>
  <dcterms:modified xsi:type="dcterms:W3CDTF">2022-07-25T20:57:37Z</dcterms:modified>
</cp:coreProperties>
</file>